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7"/>
    <p:restoredTop sz="94725"/>
  </p:normalViewPr>
  <p:slideViewPr>
    <p:cSldViewPr snapToGrid="0" snapToObjects="1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E9342-7331-B641-8328-F8E64C674D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8DECE-E404-8D40-B8CD-AD4B854FC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18D08-98E6-BD4E-9A6F-DE7AECED0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AEA04-56E4-D34A-B2D6-3389BDA1AF9B}" type="datetimeFigureOut">
              <a:rPr lang="ru-RU" smtClean="0"/>
              <a:t>10.12.2019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83E72-6C9E-9D4C-8F7D-506AB3F8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E5F83-6BB4-9D42-8FA2-74B6ED7F8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9D0A-BD3E-E24C-9BD4-C8FFEA1582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9035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458B0-5AA5-AE4E-85DE-92642537F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4624F-7F33-8343-A9F1-B94DD2F45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8BFC7-C4FA-3F4E-B3AA-DA264F2DB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AEA04-56E4-D34A-B2D6-3389BDA1AF9B}" type="datetimeFigureOut">
              <a:rPr lang="ru-RU" smtClean="0"/>
              <a:t>10.12.2019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6DB63-279E-304A-882E-4DAF6464F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BA575-F05C-6440-9475-802C041C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9D0A-BD3E-E24C-9BD4-C8FFEA1582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832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F4C88B-79F9-2A4E-AD8E-AA7472E23F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4275CA-9E0F-F642-B91B-9ECEB6184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7487B-C1C4-404F-B1C4-23278A7CE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AEA04-56E4-D34A-B2D6-3389BDA1AF9B}" type="datetimeFigureOut">
              <a:rPr lang="ru-RU" smtClean="0"/>
              <a:t>10.12.2019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C6DB6-6FB4-0B4C-A7C3-E6BBB2C25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65FCC-56F1-CC45-A622-34FC14F04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9D0A-BD3E-E24C-9BD4-C8FFEA1582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2953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92F2-91BB-5F44-8023-282228666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701F2-90FC-E04F-B83F-0393B0395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EB646-CADA-364C-8633-C9051775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AEA04-56E4-D34A-B2D6-3389BDA1AF9B}" type="datetimeFigureOut">
              <a:rPr lang="ru-RU" smtClean="0"/>
              <a:t>10.12.2019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677CD-3AF8-D346-97A2-4A23471D7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5BDF8-3FFC-9C4F-9176-224D5C11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9D0A-BD3E-E24C-9BD4-C8FFEA1582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738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DF1B-ED2B-7049-955B-DFDBF684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DB3E5-A48F-1D4D-9DBF-33A1A81EF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0A179-EE38-F94E-BFD9-C1E131A59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AEA04-56E4-D34A-B2D6-3389BDA1AF9B}" type="datetimeFigureOut">
              <a:rPr lang="ru-RU" smtClean="0"/>
              <a:t>10.12.2019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6F418-9CAC-204A-8F10-50D3C45D8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0A789-6427-CA4D-A991-411906AD4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9D0A-BD3E-E24C-9BD4-C8FFEA1582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315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86883-1A50-A045-8D46-0211F2C8F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DFA06-849B-F949-BAF2-C583A3B4EE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38776-B07D-6741-BB24-C3BC4D197A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9C12A-8904-C546-97E2-8965A4765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AEA04-56E4-D34A-B2D6-3389BDA1AF9B}" type="datetimeFigureOut">
              <a:rPr lang="ru-RU" smtClean="0"/>
              <a:t>10.12.2019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79FC4-568C-3246-A98E-67E52E2EC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E2E34-3C58-8C42-A807-A5ED622D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9D0A-BD3E-E24C-9BD4-C8FFEA1582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0966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8734-E98F-D441-93FA-E26CB581D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24C09C-3137-C64B-8B47-C6D913CB1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1F946-048A-4243-859D-D10E823E6E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4451ED-4FEB-1D43-BAAF-66ED7EC1F0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F3197A-4A83-064C-AA47-1A9B238151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FA0ED6-290C-EC4A-AEE4-DD24CF6E9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AEA04-56E4-D34A-B2D6-3389BDA1AF9B}" type="datetimeFigureOut">
              <a:rPr lang="ru-RU" smtClean="0"/>
              <a:t>10.12.2019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082762-FB68-7349-B6DC-2A7E918E8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037C06-E84F-8B44-80DA-02798D522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9D0A-BD3E-E24C-9BD4-C8FFEA1582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3899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D28CF-B59C-C64B-971C-4E6CB05E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3C5628-0E31-0A45-8CAC-80E35F7A6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AEA04-56E4-D34A-B2D6-3389BDA1AF9B}" type="datetimeFigureOut">
              <a:rPr lang="ru-RU" smtClean="0"/>
              <a:t>10.12.2019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EA491-C684-BA4E-A950-FA433BCD0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2D8C14-8A41-7049-A218-535C4AD5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9D0A-BD3E-E24C-9BD4-C8FFEA1582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529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122ED0-9E76-A645-A20D-EDB259951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AEA04-56E4-D34A-B2D6-3389BDA1AF9B}" type="datetimeFigureOut">
              <a:rPr lang="ru-RU" smtClean="0"/>
              <a:t>10.12.2019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F0EBBD-5266-8E4D-9CEA-31C8E941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35376-8EE5-7743-8EC5-F6364B05A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9D0A-BD3E-E24C-9BD4-C8FFEA1582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2240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7259C-515D-454B-AB73-67877AC2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99C85-606A-1248-B6F2-1EB4DA9B0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42A18-7750-E346-96B5-E6D3AD762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FA777-5FE8-B24B-A924-45319E182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AEA04-56E4-D34A-B2D6-3389BDA1AF9B}" type="datetimeFigureOut">
              <a:rPr lang="ru-RU" smtClean="0"/>
              <a:t>10.12.2019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4B8E5-F380-A34B-AB0B-F7F38C805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BC6ED-F94C-7D47-B166-AB90C931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9D0A-BD3E-E24C-9BD4-C8FFEA1582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209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3DA4-767D-0D44-B9D8-BE4819C96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A888EB-6E72-0E42-91F5-182CBEAFC3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214EA-CC4C-694E-BAA0-5FC861E9B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7C2E3-20A8-0D4E-9900-480F6C168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AEA04-56E4-D34A-B2D6-3389BDA1AF9B}" type="datetimeFigureOut">
              <a:rPr lang="ru-RU" smtClean="0"/>
              <a:t>10.12.2019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9EB6B-44A2-154F-B992-CC6888B7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DD866-EFD5-5F40-A109-991C17D3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9D0A-BD3E-E24C-9BD4-C8FFEA1582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152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B37B3D-588E-0248-8511-737E818B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AECA1-AF8D-4549-8877-B400BC757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78F85-24F2-3542-B82D-B55717C7C2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AEA04-56E4-D34A-B2D6-3389BDA1AF9B}" type="datetimeFigureOut">
              <a:rPr lang="ru-RU" smtClean="0"/>
              <a:t>10.12.2019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B8005-9D69-4442-A377-CAE6217E8B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808BC-AFC2-A342-AB63-83796281C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B9D0A-BD3E-E24C-9BD4-C8FFEA1582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523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44CEF-12B1-C744-9586-ADAC82F2CB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DNS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657961-D936-054E-AEB9-5DD6CAD175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Domain Name System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3584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1FB2FE-F485-7F4F-A899-3058487C5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27" y="0"/>
            <a:ext cx="10336192" cy="688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85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46A1CD-7E75-CD4A-AB20-C5EED362F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8133"/>
            <a:ext cx="12192000" cy="30417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0D562A-7B6B-294A-A8A4-4FA4A992A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Recursive DNS resolver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0518F2-ED92-8341-9E47-321B01105FF5}"/>
              </a:ext>
            </a:extLst>
          </p:cNvPr>
          <p:cNvSpPr/>
          <p:nvPr/>
        </p:nvSpPr>
        <p:spPr>
          <a:xfrm>
            <a:off x="838199" y="5640691"/>
            <a:ext cx="9509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24242"/>
                </a:solidFill>
                <a:effectLst/>
                <a:latin typeface="-apple-system"/>
              </a:rPr>
              <a:t>Most internet users use a recursive resolver provided by their ISP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4833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68E53-3EB5-AB4B-A443-362387DE4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nameserver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E7690-4F81-4848-B073-A9B10E70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9169"/>
            <a:ext cx="12187536" cy="438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52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A8717-49AE-464E-8043-77464D9D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Authoritative DNS server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7D75C-A2A1-264A-8F91-DF32CB71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1421"/>
            <a:ext cx="12192000" cy="30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11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</TotalTime>
  <Words>23</Words>
  <Application>Microsoft Macintosh PowerPoint</Application>
  <PresentationFormat>Widescreen</PresentationFormat>
  <Paragraphs>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-apple-system</vt:lpstr>
      <vt:lpstr>Arial</vt:lpstr>
      <vt:lpstr>Calibri</vt:lpstr>
      <vt:lpstr>Calibri Light</vt:lpstr>
      <vt:lpstr>Office Theme</vt:lpstr>
      <vt:lpstr>DNS</vt:lpstr>
      <vt:lpstr>PowerPoint Presentation</vt:lpstr>
      <vt:lpstr>Recursive DNS resolver</vt:lpstr>
      <vt:lpstr>Root nameserver</vt:lpstr>
      <vt:lpstr>Authoritative DNS server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DNS</dc:title>
  <dc:creator>Microsoft Office User</dc:creator>
  <cp:lastModifiedBy>Microsoft Office User</cp:lastModifiedBy>
  <cp:revision>3</cp:revision>
  <dcterms:created xsi:type="dcterms:W3CDTF">2019-12-10T12:06:56Z</dcterms:created>
  <dcterms:modified xsi:type="dcterms:W3CDTF">2019-12-11T07:37:56Z</dcterms:modified>
</cp:coreProperties>
</file>